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1430000" cy="2857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1430000" cy="2857500"/>
          </a:xfrm>
          <a:prstGeom prst="rect">
            <a:avLst/>
          </a:prstGeom>
          <a:solidFill>
            <a:srgbClr val="213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2857500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120" y="320040"/>
            <a:ext cx="777240" cy="777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02920"/>
            <a:ext cx="78638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FFFFFF"/>
                </a:solidFill>
                <a:latin typeface="Space Grotesk"/>
              </a:rPr>
              <a:t>Explore STEM careers across the Great Lakes Bay Region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965960"/>
            <a:ext cx="786384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800" b="1">
                <a:solidFill>
                  <a:srgbClr val="F2B705"/>
                </a:solidFill>
                <a:latin typeface="Space Grotesk"/>
              </a:rPr>
              <a:t>greatlakesbaycareerhub.org</a:t>
            </a:r>
            <a:r>
              <a:rPr sz="1400" b="0">
                <a:solidFill>
                  <a:srgbClr val="E6F2F7"/>
                </a:solidFill>
                <a:latin typeface="Mulish"/>
              </a:rPr>
              <a:t>    Videos · Tours · Resources · Free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1430000" cy="2857500"/>
          </a:xfrm>
          <a:prstGeom prst="rect">
            <a:avLst/>
          </a:prstGeom>
          <a:solidFill>
            <a:srgbClr val="E6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2711196"/>
            <a:ext cx="11430000" cy="146304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120" y="320040"/>
            <a:ext cx="777240" cy="777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502920"/>
            <a:ext cx="786384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21333F"/>
                </a:solidFill>
                <a:latin typeface="Space Grotesk"/>
              </a:rPr>
              <a:t>One hub for the region's STEM career resources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828800"/>
            <a:ext cx="3108960" cy="566928"/>
          </a:xfrm>
          <a:prstGeom prst="roundRect">
            <a:avLst>
              <a:gd name="adj" fmla="val 50000"/>
            </a:avLst>
          </a:prstGeom>
          <a:solidFill>
            <a:srgbClr val="0B6E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920240"/>
            <a:ext cx="310896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Space Grotesk"/>
              </a:rPr>
              <a:t>Visit greatlakesbaycareerhub.org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