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1430000" cy="11430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1430000" cy="11430000"/>
          </a:xfrm>
          <a:prstGeom prst="rect">
            <a:avLst/>
          </a:prstGeom>
          <a:solidFill>
            <a:srgbClr val="213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0561320"/>
            <a:ext cx="11430000" cy="868680"/>
          </a:xfrm>
          <a:prstGeom prst="rect">
            <a:avLst/>
          </a:prstGeom>
          <a:solidFill>
            <a:srgbClr val="0758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822960"/>
            <a:ext cx="2194560" cy="146304"/>
          </a:xfrm>
          <a:prstGeom prst="rect">
            <a:avLst/>
          </a:prstGeom>
          <a:solidFill>
            <a:srgbClr val="C262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brand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685800"/>
            <a:ext cx="1188720" cy="11887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3931920"/>
            <a:ext cx="9784080" cy="3840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98000"/>
              </a:lnSpc>
              <a:spcAft>
                <a:spcPts val="0"/>
              </a:spcAft>
            </a:pPr>
            <a:r>
              <a:rPr sz="8400" b="1">
                <a:solidFill>
                  <a:srgbClr val="FFFFFF"/>
                </a:solidFill>
                <a:latin typeface="Space Grotesk"/>
              </a:rPr>
              <a:t>Explore 16</a:t>
            </a:r>
          </a:p>
          <a:p>
            <a:pPr algn="l">
              <a:lnSpc>
                <a:spcPct val="98000"/>
              </a:lnSpc>
              <a:spcAft>
                <a:spcPts val="0"/>
              </a:spcAft>
            </a:pPr>
            <a:r>
              <a:rPr sz="8400" b="1">
                <a:solidFill>
                  <a:srgbClr val="F2B705"/>
                </a:solidFill>
                <a:latin typeface="Space Grotesk"/>
              </a:rPr>
              <a:t>career clusters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8366760"/>
            <a:ext cx="97840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0">
                <a:solidFill>
                  <a:srgbClr val="E6F2F7"/>
                </a:solidFill>
                <a:latin typeface="Mulish"/>
              </a:rPr>
              <a:t>Connect with your interests. Replace this line with your own message.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0625328"/>
            <a:ext cx="97840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400" b="1">
                <a:solidFill>
                  <a:srgbClr val="FFFFFF"/>
                </a:solidFill>
                <a:latin typeface="Space Grotesk"/>
              </a:rPr>
              <a:t>greatlakesbaycareerhub.org</a:t>
            </a:r>
            <a:r>
              <a:rPr sz="1800" b="0">
                <a:solidFill>
                  <a:srgbClr val="E6F2F7"/>
                </a:solidFill>
                <a:latin typeface="Mulish"/>
              </a:rPr>
              <a:t>    Stewarded by Bay-Arenac ISD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1430000" cy="11430000"/>
          </a:xfrm>
          <a:prstGeom prst="rect">
            <a:avLst/>
          </a:prstGeom>
          <a:solidFill>
            <a:srgbClr val="FBFA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430000" cy="320040"/>
          </a:xfrm>
          <a:prstGeom prst="rect">
            <a:avLst/>
          </a:prstGeom>
          <a:solidFill>
            <a:srgbClr val="C262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brand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685800"/>
            <a:ext cx="1188720" cy="11887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" y="868680"/>
            <a:ext cx="73152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C2622D"/>
                </a:solidFill>
                <a:latin typeface="Space Grotesk"/>
              </a:rPr>
              <a:t>GREAT LAKES BAY REGION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749039"/>
            <a:ext cx="97840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98000"/>
              </a:lnSpc>
              <a:spcAft>
                <a:spcPts val="0"/>
              </a:spcAft>
            </a:pPr>
            <a:r>
              <a:rPr sz="9600" b="1">
                <a:solidFill>
                  <a:srgbClr val="21333F"/>
                </a:solidFill>
                <a:latin typeface="Space Grotesk"/>
              </a:rPr>
              <a:t>Your headline</a:t>
            </a:r>
          </a:p>
          <a:p>
            <a:pPr algn="l">
              <a:lnSpc>
                <a:spcPct val="98000"/>
              </a:lnSpc>
              <a:spcAft>
                <a:spcPts val="0"/>
              </a:spcAft>
            </a:pPr>
            <a:r>
              <a:rPr sz="9600" b="1">
                <a:solidFill>
                  <a:srgbClr val="0B6E99"/>
                </a:solidFill>
                <a:latin typeface="Space Grotesk"/>
              </a:rPr>
              <a:t>goes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7863840"/>
            <a:ext cx="978408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0">
                <a:solidFill>
                  <a:srgbClr val="52606B"/>
                </a:solidFill>
                <a:latin typeface="Mulish"/>
              </a:rPr>
              <a:t>Two lines of supporting message fit comfortably in this space at this size.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9784080"/>
            <a:ext cx="5852160" cy="822960"/>
          </a:xfrm>
          <a:prstGeom prst="roundRect">
            <a:avLst>
              <a:gd name="adj" fmla="val 50000"/>
            </a:avLst>
          </a:prstGeom>
          <a:solidFill>
            <a:srgbClr val="0B6E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9921240"/>
            <a:ext cx="58521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2200" b="1">
                <a:solidFill>
                  <a:srgbClr val="FFFFFF"/>
                </a:solidFill>
                <a:latin typeface="Space Grotesk"/>
              </a:rPr>
              <a:t>greatlakesbaycareerhub.org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