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13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309360"/>
            <a:ext cx="12191695" cy="548640"/>
          </a:xfrm>
          <a:prstGeom prst="rect">
            <a:avLst/>
          </a:prstGeom>
          <a:solidFill>
            <a:srgbClr val="0758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31520" y="1051560"/>
            <a:ext cx="2011680" cy="128016"/>
          </a:xfrm>
          <a:prstGeom prst="rect">
            <a:avLst/>
          </a:prstGeom>
          <a:solidFill>
            <a:srgbClr val="C262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brand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78440" y="548640"/>
            <a:ext cx="1051560" cy="10515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2148840"/>
            <a:ext cx="10515600" cy="2194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Space Grotesk"/>
              </a:rPr>
              <a:t>Presentation title</a:t>
            </a:r>
          </a:p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2400" b="0">
                <a:solidFill>
                  <a:srgbClr val="E6F2F7"/>
                </a:solidFill>
                <a:latin typeface="Mulish"/>
              </a:rPr>
              <a:t>Subtitle, audience, or occasion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6382512"/>
            <a:ext cx="105156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0">
                <a:solidFill>
                  <a:srgbClr val="E6F2F7"/>
                </a:solidFill>
                <a:latin typeface="Mulish"/>
              </a:rPr>
              <a:t>Presenter name  ·  Month 2026  ·  greatlakesbaycareerhub.org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758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3520440"/>
            <a:ext cx="2011680" cy="128016"/>
          </a:xfrm>
          <a:prstGeom prst="rect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2377440"/>
            <a:ext cx="1051560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3000" b="1">
                <a:solidFill>
                  <a:srgbClr val="F2B705"/>
                </a:solidFill>
                <a:latin typeface="Space Grotesk"/>
              </a:rPr>
              <a:t>01</a:t>
            </a:r>
          </a:p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4600" b="1">
                <a:solidFill>
                  <a:srgbClr val="FFFFFF"/>
                </a:solidFill>
                <a:latin typeface="Space Grotesk"/>
              </a:rPr>
              <a:t>Section title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262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200" b="1">
                <a:solidFill>
                  <a:srgbClr val="21333F"/>
                </a:solidFill>
                <a:latin typeface="Space Grotesk"/>
              </a:rPr>
              <a:t>Content slide title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600200"/>
            <a:ext cx="10698480" cy="44805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1400"/>
              </a:spcAft>
            </a:pPr>
            <a:r>
              <a:rPr sz="2000" b="0">
                <a:solidFill>
                  <a:srgbClr val="1A1A1A"/>
                </a:solidFill>
                <a:latin typeface="Mulish"/>
              </a:rPr>
              <a:t>First point: keep each line to a single thought.</a:t>
            </a:r>
          </a:p>
          <a:p>
            <a:pPr algn="l">
              <a:lnSpc>
                <a:spcPct val="115000"/>
              </a:lnSpc>
              <a:spcAft>
                <a:spcPts val="1400"/>
              </a:spcAft>
            </a:pPr>
            <a:r>
              <a:rPr sz="2000" b="0">
                <a:solidFill>
                  <a:srgbClr val="1A1A1A"/>
                </a:solidFill>
                <a:latin typeface="Mulish"/>
              </a:rPr>
              <a:t>Second point: numbers land better as one per line.</a:t>
            </a:r>
          </a:p>
          <a:p>
            <a:pPr algn="l">
              <a:lnSpc>
                <a:spcPct val="115000"/>
              </a:lnSpc>
              <a:spcAft>
                <a:spcPts val="1400"/>
              </a:spcAft>
            </a:pPr>
            <a:r>
              <a:rPr sz="2000" b="0">
                <a:solidFill>
                  <a:srgbClr val="1A1A1A"/>
                </a:solidFill>
                <a:latin typeface="Mulish"/>
              </a:rPr>
              <a:t>Third point: cut anything the room can read faster than you can say.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46520"/>
            <a:ext cx="11277295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0">
                <a:solidFill>
                  <a:srgbClr val="52606B"/>
                </a:solidFill>
                <a:latin typeface="Mulish"/>
              </a:rPr>
              <a:t>Great Lakes Bay STEM Career Hub  ·  greatlakesbaycareerhub.org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262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200" b="1">
                <a:solidFill>
                  <a:srgbClr val="21333F"/>
                </a:solidFill>
                <a:latin typeface="Space Grotesk"/>
              </a:rPr>
              <a:t>Two-column slide title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5029200" cy="4297680"/>
          </a:xfrm>
          <a:prstGeom prst="roundRect">
            <a:avLst>
              <a:gd name="adj" fmla="val 6000"/>
            </a:avLst>
          </a:prstGeom>
          <a:solidFill>
            <a:srgbClr val="E6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4389120" cy="37490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075877"/>
                </a:solidFill>
                <a:latin typeface="Space Grotesk"/>
              </a:rPr>
              <a:t>Left column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600" b="0">
                <a:solidFill>
                  <a:srgbClr val="1A1A1A"/>
                </a:solidFill>
                <a:latin typeface="Mulish"/>
              </a:rPr>
              <a:t>Replace with your content. This box holds four to six lines comfortably at this size.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0" y="1645920"/>
            <a:ext cx="5029200" cy="4297680"/>
          </a:xfrm>
          <a:prstGeom prst="roundRect">
            <a:avLst>
              <a:gd name="adj" fmla="val 6000"/>
            </a:avLst>
          </a:prstGeom>
          <a:solidFill>
            <a:srgbClr val="FBFA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720840" y="1920240"/>
            <a:ext cx="4389120" cy="374903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075877"/>
                </a:solidFill>
                <a:latin typeface="Space Grotesk"/>
              </a:rPr>
              <a:t>Right column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600" b="0">
                <a:solidFill>
                  <a:srgbClr val="1A1A1A"/>
                </a:solidFill>
                <a:latin typeface="Mulish"/>
              </a:rPr>
              <a:t>Replace with your content. This box holds four to six lines comfortably at this size.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46520"/>
            <a:ext cx="11277295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0">
                <a:solidFill>
                  <a:srgbClr val="52606B"/>
                </a:solidFill>
                <a:latin typeface="Mulish"/>
              </a:rPr>
              <a:t>Great Lakes Bay STEM Career Hub  ·  greatlakesbaycareerhub.org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C262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50292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200" b="1">
                <a:solidFill>
                  <a:srgbClr val="21333F"/>
                </a:solidFill>
                <a:latin typeface="Space Grotesk"/>
              </a:rPr>
              <a:t>Photo slide title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6766560" cy="4297680"/>
          </a:xfrm>
          <a:prstGeom prst="roundRect">
            <a:avLst>
              <a:gd name="adj" fmla="val 6000"/>
            </a:avLst>
          </a:prstGeom>
          <a:solidFill>
            <a:srgbClr val="E6F2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3474720"/>
            <a:ext cx="6766560" cy="640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400" b="0">
                <a:solidFill>
                  <a:srgbClr val="52606B"/>
                </a:solidFill>
                <a:latin typeface="Mulish"/>
              </a:rPr>
              <a:t>Drop a photo over this box (Insert &gt; Pictures), then delete the box.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863840" y="1737360"/>
            <a:ext cx="356616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2000" b="1">
                <a:solidFill>
                  <a:srgbClr val="075877"/>
                </a:solidFill>
                <a:latin typeface="Space Grotesk"/>
              </a:rPr>
              <a:t>Caption or story</a:t>
            </a: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sz="1600" b="0">
                <a:solidFill>
                  <a:srgbClr val="1A1A1A"/>
                </a:solidFill>
                <a:latin typeface="Mulish"/>
              </a:rPr>
              <a:t>Two or three sentences that give the photo its meaning.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46520"/>
            <a:ext cx="11277295" cy="320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000" b="0">
                <a:solidFill>
                  <a:srgbClr val="52606B"/>
                </a:solidFill>
                <a:latin typeface="Mulish"/>
              </a:rPr>
              <a:t>Great Lakes Bay STEM Career Hub  ·  greatlakesbaycareerhub.org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13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3566160"/>
            <a:ext cx="2011680" cy="128016"/>
          </a:xfrm>
          <a:prstGeom prst="rect">
            <a:avLst/>
          </a:prstGeom>
          <a:solidFill>
            <a:srgbClr val="C262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2286000"/>
            <a:ext cx="105156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5400" b="1">
                <a:solidFill>
                  <a:srgbClr val="FFFFFF"/>
                </a:solidFill>
                <a:latin typeface="Space Grotesk"/>
              </a:rPr>
              <a:t>Thank you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88620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600" b="1">
                <a:solidFill>
                  <a:srgbClr val="F2B705"/>
                </a:solidFill>
                <a:latin typeface="Space Grotesk"/>
              </a:rPr>
              <a:t>greatlakesbaycareerhub.org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600" b="0">
                <a:solidFill>
                  <a:srgbClr val="E6F2F7"/>
                </a:solidFill>
                <a:latin typeface="Mulish"/>
              </a:rPr>
              <a:t>Presenter name  ·  email@baisd.net  ·  (989) 686-4410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