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</p:sldIdLst>
  <p:sldSz cx="10058400" cy="155448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0058400" cy="15544800"/>
          </a:xfrm>
          <a:prstGeom prst="rect">
            <a:avLst/>
          </a:prstGeom>
          <a:solidFill>
            <a:srgbClr val="21333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5623560"/>
            <a:ext cx="10058400" cy="146304"/>
          </a:xfrm>
          <a:prstGeom prst="rect">
            <a:avLst/>
          </a:prstGeom>
          <a:solidFill>
            <a:srgbClr val="C262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brand-mar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38160" y="640080"/>
            <a:ext cx="1371600" cy="13716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22960" y="868680"/>
            <a:ext cx="6858000" cy="9144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000" b="1">
                <a:solidFill>
                  <a:srgbClr val="F2B705"/>
                </a:solidFill>
                <a:latin typeface="Space Grotesk"/>
              </a:rPr>
              <a:t>GREAT LAKES BAY REGION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600200"/>
            <a:ext cx="8778240" cy="38404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4000" b="1">
                <a:solidFill>
                  <a:srgbClr val="FFFFFF"/>
                </a:solidFill>
                <a:latin typeface="Space Grotesk"/>
              </a:rPr>
              <a:t>STEM</a:t>
            </a:r>
          </a:p>
          <a:p>
            <a:pPr algn="l">
              <a:lnSpc>
                <a:spcPct val="98000"/>
              </a:lnSpc>
              <a:spcAft>
                <a:spcPts val="0"/>
              </a:spcAft>
            </a:pPr>
            <a:r>
              <a:rPr sz="10400" b="1">
                <a:solidFill>
                  <a:srgbClr val="F2B705"/>
                </a:solidFill>
                <a:latin typeface="Space Grotesk"/>
              </a:rPr>
              <a:t>Career Hub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22960" y="6263640"/>
            <a:ext cx="84124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20000"/>
              </a:lnSpc>
              <a:spcAft>
                <a:spcPts val="600"/>
              </a:spcAft>
            </a:pPr>
            <a:r>
              <a:rPr sz="2600" b="0">
                <a:solidFill>
                  <a:srgbClr val="E6F2F7"/>
                </a:solidFill>
                <a:latin typeface="Mulish"/>
              </a:rPr>
              <a:t>Career videos, virtual industry tours, and hands-on STEM resources from across the region: one hub, free for everyone.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8046720"/>
            <a:ext cx="2057400" cy="685800"/>
          </a:xfrm>
          <a:prstGeom prst="roundRect">
            <a:avLst>
              <a:gd name="adj" fmla="val 50000"/>
            </a:avLst>
          </a:prstGeom>
          <a:solidFill>
            <a:srgbClr val="0758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8174736"/>
            <a:ext cx="2057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Space Grotesk"/>
              </a:rPr>
              <a:t>Students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3063240" y="8046720"/>
            <a:ext cx="2057400" cy="685800"/>
          </a:xfrm>
          <a:prstGeom prst="roundRect">
            <a:avLst>
              <a:gd name="adj" fmla="val 50000"/>
            </a:avLst>
          </a:prstGeom>
          <a:solidFill>
            <a:srgbClr val="0758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63240" y="8174736"/>
            <a:ext cx="2057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Space Grotesk"/>
              </a:rPr>
              <a:t>Educators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303520" y="8046720"/>
            <a:ext cx="2057400" cy="685800"/>
          </a:xfrm>
          <a:prstGeom prst="roundRect">
            <a:avLst>
              <a:gd name="adj" fmla="val 50000"/>
            </a:avLst>
          </a:prstGeom>
          <a:solidFill>
            <a:srgbClr val="0758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5303520" y="8174736"/>
            <a:ext cx="2057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Space Grotesk"/>
              </a:rPr>
              <a:t>Families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543800" y="8046720"/>
            <a:ext cx="2057400" cy="685800"/>
          </a:xfrm>
          <a:prstGeom prst="roundRect">
            <a:avLst>
              <a:gd name="adj" fmla="val 50000"/>
            </a:avLst>
          </a:prstGeom>
          <a:solidFill>
            <a:srgbClr val="07587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543800" y="8174736"/>
            <a:ext cx="2057400" cy="457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800" b="1">
                <a:solidFill>
                  <a:srgbClr val="FFFFFF"/>
                </a:solidFill>
                <a:latin typeface="Space Grotesk"/>
              </a:rPr>
              <a:t>Partners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2960" y="11247120"/>
            <a:ext cx="8412480" cy="2011680"/>
          </a:xfrm>
          <a:prstGeom prst="roundRect">
            <a:avLst>
              <a:gd name="adj" fmla="val 10000"/>
            </a:avLst>
          </a:prstGeom>
          <a:solidFill>
            <a:srgbClr val="FBFAF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1143000" y="11631168"/>
            <a:ext cx="786384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200" b="0">
                <a:solidFill>
                  <a:srgbClr val="52606B"/>
                </a:solidFill>
                <a:latin typeface="Mulish"/>
              </a:rPr>
              <a:t>Start exploring today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400" b="1">
                <a:solidFill>
                  <a:srgbClr val="21333F"/>
                </a:solidFill>
                <a:latin typeface="Space Grotesk"/>
              </a:rPr>
              <a:t>greatlakesbaycareerhub.org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" y="14538960"/>
            <a:ext cx="841248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>
                <a:solidFill>
                  <a:srgbClr val="E6F2F7"/>
                </a:solidFill>
                <a:latin typeface="Mulish"/>
              </a:rPr>
              <a:t>Stewarded by Bay-Arenac ISD  ·  Great Lakes Bay Region STEM Career Exposure Initiative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