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772400" cy="10058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772400" cy="1920240"/>
          </a:xfrm>
          <a:prstGeom prst="rect">
            <a:avLst/>
          </a:prstGeom>
          <a:solidFill>
            <a:srgbClr val="213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1920240"/>
            <a:ext cx="7772400" cy="109728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brand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411480"/>
            <a:ext cx="1097280" cy="1097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66928"/>
            <a:ext cx="530352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1100" b="1">
                <a:solidFill>
                  <a:srgbClr val="F2B705"/>
                </a:solidFill>
                <a:latin typeface="Space Grotesk"/>
              </a:rPr>
              <a:t>GREAT LAKES BAY REGION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000" b="1">
                <a:solidFill>
                  <a:srgbClr val="FFFFFF"/>
                </a:solidFill>
                <a:latin typeface="Space Grotesk"/>
              </a:rPr>
              <a:t>STEM Career Hub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2423160"/>
            <a:ext cx="667512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400" b="1">
                <a:solidFill>
                  <a:srgbClr val="C2622D"/>
                </a:solidFill>
                <a:latin typeface="Space Grotesk"/>
              </a:rPr>
              <a:t>EVENT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5400" b="1">
                <a:solidFill>
                  <a:srgbClr val="21333F"/>
                </a:solidFill>
                <a:latin typeface="Space Grotesk"/>
              </a:rPr>
              <a:t>Mobile Museum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200" b="0">
                <a:solidFill>
                  <a:srgbClr val="52606B"/>
                </a:solidFill>
                <a:latin typeface="Mulish"/>
              </a:rPr>
              <a:t>Coming to your school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4572000"/>
            <a:ext cx="2121408" cy="1600200"/>
          </a:xfrm>
          <a:prstGeom prst="roundRect">
            <a:avLst>
              <a:gd name="adj" fmla="val 12000"/>
            </a:avLst>
          </a:prstGeom>
          <a:solidFill>
            <a:srgbClr val="E6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4718304"/>
            <a:ext cx="1792224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200" b="1">
                <a:solidFill>
                  <a:srgbClr val="075877"/>
                </a:solidFill>
                <a:latin typeface="Space Grotesk"/>
              </a:rPr>
              <a:t>WHEN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300" b="0">
                <a:solidFill>
                  <a:srgbClr val="1A1A1A"/>
                </a:solidFill>
                <a:latin typeface="Mulish"/>
              </a:rPr>
              <a:t>Day, Month 00, 2026
0:00–0:00 PM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25496" y="4572000"/>
            <a:ext cx="2121408" cy="1600200"/>
          </a:xfrm>
          <a:prstGeom prst="roundRect">
            <a:avLst>
              <a:gd name="adj" fmla="val 12000"/>
            </a:avLst>
          </a:prstGeom>
          <a:solidFill>
            <a:srgbClr val="E6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90088" y="4718304"/>
            <a:ext cx="1792224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200" b="1">
                <a:solidFill>
                  <a:srgbClr val="075877"/>
                </a:solidFill>
                <a:latin typeface="Space Grotesk"/>
              </a:rPr>
              <a:t>WHERE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300" b="0">
                <a:solidFill>
                  <a:srgbClr val="1A1A1A"/>
                </a:solidFill>
                <a:latin typeface="Mulish"/>
              </a:rPr>
              <a:t>School or venue name
Street address, City, MI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02352" y="4572000"/>
            <a:ext cx="2121408" cy="1600200"/>
          </a:xfrm>
          <a:prstGeom prst="roundRect">
            <a:avLst>
              <a:gd name="adj" fmla="val 12000"/>
            </a:avLst>
          </a:prstGeom>
          <a:solidFill>
            <a:srgbClr val="E6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66944" y="4718304"/>
            <a:ext cx="1792224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200" b="1">
                <a:solidFill>
                  <a:srgbClr val="075877"/>
                </a:solidFill>
                <a:latin typeface="Space Grotesk"/>
              </a:rPr>
              <a:t>COST</a:t>
            </a:r>
          </a:p>
          <a:p>
            <a:pPr algn="l">
              <a:lnSpc>
                <a:spcPct val="100000"/>
              </a:lnSpc>
              <a:spcAft>
                <a:spcPts val="300"/>
              </a:spcAft>
            </a:pPr>
            <a:r>
              <a:rPr sz="1300" b="0">
                <a:solidFill>
                  <a:srgbClr val="1A1A1A"/>
                </a:solidFill>
                <a:latin typeface="Mulish"/>
              </a:rPr>
              <a:t>Free for families
No registration needed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537960"/>
            <a:ext cx="6675120" cy="2103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800" b="1">
                <a:solidFill>
                  <a:srgbClr val="21333F"/>
                </a:solidFill>
                <a:latin typeface="Space Grotesk"/>
              </a:rPr>
              <a:t>What to expect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400" b="0">
                <a:solidFill>
                  <a:srgbClr val="1A1A1A"/>
                </a:solidFill>
                <a:latin typeface="Mulish"/>
              </a:rPr>
              <a:t>Replace this paragraph with two or three sentences about the event: what students and families will get to do, who it is for, and why it is worth showing up. Keep it concrete and friendly.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200" b="0">
                <a:solidFill>
                  <a:srgbClr val="52606B"/>
                </a:solidFill>
                <a:latin typeface="Mulish"/>
              </a:rPr>
              <a:t>Questions? Contact name, role, email@baisd.net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9281160"/>
            <a:ext cx="7772400" cy="777240"/>
          </a:xfrm>
          <a:prstGeom prst="rect">
            <a:avLst/>
          </a:prstGeom>
          <a:solidFill>
            <a:srgbClr val="FBFA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0" y="9281160"/>
            <a:ext cx="7772400" cy="27432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9436608"/>
            <a:ext cx="66751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075877"/>
                </a:solidFill>
                <a:latin typeface="Space Grotesk"/>
              </a:rPr>
              <a:t>greatlakesbaycareerhub.org</a:t>
            </a:r>
            <a:r>
              <a:rPr sz="1100" b="0">
                <a:solidFill>
                  <a:srgbClr val="52606B"/>
                </a:solidFill>
                <a:latin typeface="Mulish"/>
              </a:rPr>
              <a:t>     Stewarded by Bay-Arenac ISD  ·  (989) 686-4410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