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5486400" cy="3657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3657600"/>
          </a:xfrm>
          <a:prstGeom prst="rect">
            <a:avLst/>
          </a:prstGeom>
          <a:solidFill>
            <a:srgbClr val="213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310128"/>
            <a:ext cx="5486400" cy="347472"/>
          </a:xfrm>
          <a:prstGeom prst="rect">
            <a:avLst/>
          </a:prstGeom>
          <a:solidFill>
            <a:srgbClr val="075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65760" y="365760"/>
            <a:ext cx="1371600" cy="91440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685800"/>
            <a:ext cx="47548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pace Grotesk"/>
              </a:rPr>
              <a:t>Discover what's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400" b="1">
                <a:solidFill>
                  <a:srgbClr val="F2B705"/>
                </a:solidFill>
                <a:latin typeface="Space Grotesk"/>
              </a:rPr>
              <a:t>possible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2331720"/>
            <a:ext cx="47548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E6F2F7"/>
                </a:solidFill>
                <a:latin typeface="Mulish"/>
              </a:rPr>
              <a:t>Explore careers. Find resources. Free for every family in the region.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3346704"/>
            <a:ext cx="4754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Space Grotesk"/>
              </a:rPr>
              <a:t>greatlakesbaycareerhub.org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3657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320040"/>
            <a:ext cx="265176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300" b="1">
                <a:solidFill>
                  <a:srgbClr val="21333F"/>
                </a:solidFill>
                <a:latin typeface="Space Grotesk"/>
              </a:rPr>
              <a:t>A message to families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00" b="0">
                <a:solidFill>
                  <a:srgbClr val="1A1A1A"/>
                </a:solidFill>
                <a:latin typeface="Mulish"/>
              </a:rPr>
              <a:t>Replace this text with three or four short sentences: what the hub is, one thing to try tonight, and who to contact with questions.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900" b="0">
                <a:solidFill>
                  <a:srgbClr val="52606B"/>
                </a:solidFill>
                <a:latin typeface="Mulish"/>
              </a:rPr>
              <a:t>Questions? (989) 686-4410</a:t>
            </a:r>
          </a:p>
        </p:txBody>
      </p:sp>
      <p:sp>
        <p:nvSpPr>
          <p:cNvPr id="4" name="Rectangle 3"/>
          <p:cNvSpPr/>
          <p:nvPr/>
        </p:nvSpPr>
        <p:spPr>
          <a:xfrm>
            <a:off x="3127248" y="320040"/>
            <a:ext cx="13716" cy="3017520"/>
          </a:xfrm>
          <a:prstGeom prst="rect">
            <a:avLst/>
          </a:prstGeom>
          <a:solidFill>
            <a:srgbClr val="D6E2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91840" y="1920240"/>
            <a:ext cx="19202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00" b="0">
                <a:solidFill>
                  <a:srgbClr val="52606B"/>
                </a:solidFill>
                <a:latin typeface="Mulish"/>
              </a:rPr>
              <a:t>Recipient name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00" b="0">
                <a:solidFill>
                  <a:srgbClr val="52606B"/>
                </a:solidFill>
                <a:latin typeface="Mulish"/>
              </a:rPr>
              <a:t>Street address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00" b="0">
                <a:solidFill>
                  <a:srgbClr val="52606B"/>
                </a:solidFill>
                <a:latin typeface="Mulish"/>
              </a:rPr>
              <a:t>City, MI ZIP</a:t>
            </a:r>
          </a:p>
        </p:txBody>
      </p:sp>
      <p:pic>
        <p:nvPicPr>
          <p:cNvPr id="6" name="Picture 5" descr="qr-hu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0" y="365760"/>
            <a:ext cx="1143000" cy="1143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26280" y="502920"/>
            <a:ext cx="914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900" b="0">
                <a:solidFill>
                  <a:srgbClr val="52606B"/>
                </a:solidFill>
                <a:latin typeface="Mulish"/>
              </a:rPr>
              <a:t>Scan to visit the hub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